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426" r:id="rId2"/>
    <p:sldId id="453" r:id="rId3"/>
    <p:sldId id="449" r:id="rId4"/>
    <p:sldId id="455" r:id="rId5"/>
    <p:sldId id="468" r:id="rId6"/>
    <p:sldId id="419" r:id="rId7"/>
    <p:sldId id="458" r:id="rId8"/>
    <p:sldId id="470" r:id="rId9"/>
    <p:sldId id="471" r:id="rId10"/>
    <p:sldId id="420" r:id="rId11"/>
    <p:sldId id="472" r:id="rId12"/>
  </p:sldIdLst>
  <p:sldSz cx="9144000" cy="5143500" type="screen16x9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88D5D0-6CF4-4AB4-8630-B0CD305AB057}">
          <p14:sldIdLst>
            <p14:sldId id="426"/>
            <p14:sldId id="453"/>
            <p14:sldId id="449"/>
            <p14:sldId id="455"/>
            <p14:sldId id="468"/>
            <p14:sldId id="419"/>
            <p14:sldId id="458"/>
            <p14:sldId id="470"/>
            <p14:sldId id="471"/>
            <p14:sldId id="420"/>
            <p14:sldId id="472"/>
          </p14:sldIdLst>
        </p14:section>
        <p14:section name="Раздел без заголовка" id="{9191605D-421B-434D-AC72-003F8D3936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51" autoAdjust="0"/>
    <p:restoredTop sz="99651" autoAdjust="0"/>
  </p:normalViewPr>
  <p:slideViewPr>
    <p:cSldViewPr>
      <p:cViewPr>
        <p:scale>
          <a:sx n="100" d="100"/>
          <a:sy n="100" d="100"/>
        </p:scale>
        <p:origin x="-1140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0" y="5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81" d="100"/>
          <a:sy n="81" d="100"/>
        </p:scale>
        <p:origin x="-3966" y="-90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96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11" y="1"/>
            <a:ext cx="2972596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8422F9-3D03-48DF-97D1-A08580F9D09A}" type="datetimeFigureOut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7" y="4725193"/>
            <a:ext cx="5486400" cy="4475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805"/>
            <a:ext cx="2972596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11" y="9448805"/>
            <a:ext cx="2972596" cy="4968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36FC0A8-5542-400C-821E-8BC24A9648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528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B143-A653-40D9-AA69-33D25187EE03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695C-0516-4481-BB91-2A46B15DB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5CF8-5078-4C69-8586-F30C220840A3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555C-D3A5-4B91-A0D2-A790854AF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1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70A6-5DB5-41CD-89EC-3CED9B47AD69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BCAE-4F76-4CEB-B6E0-17067652A4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C195-9A84-4C0B-A2F9-78465887CBAA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97A2-AEEC-4F36-B0E6-5E2488943F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1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6"/>
            <a:ext cx="2876550" cy="535781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335"/>
            <a:ext cx="5545138" cy="6381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860"/>
            <a:ext cx="5467350" cy="5810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144"/>
            <a:ext cx="3306763" cy="489347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4429"/>
            <a:ext cx="8723312" cy="996553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55DE-0832-4C40-8AFF-1A85AA84B386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1AEC-1E2A-4707-ABF3-7C67CECBA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CED3-BA89-45E8-8A1F-74076FA7D694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0AA2-19C0-48E8-B9BB-842BA86FF8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D94E-9400-4812-99D9-A52CA75CAACF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7599-DC08-442C-A70D-CF2F74347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7981-FDDA-4409-85B3-C44C0ED30690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09E7-7F5E-4F80-A3F5-979EE1BF5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1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B0EB-0F22-4456-943E-349140E2EF71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4BA8-4E43-4977-B22E-2B48683F0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64F1-18E1-4C15-8D21-DFAC9778D9E6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1DDC-F71B-477D-B4CD-581565E3B2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0DBB-0CC8-4591-8551-9750E6948BAD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CF72-28D4-4F5A-AFE1-D66C50A90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171451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20483" name="Group 15"/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3604"/>
            <a:ext cx="8229600" cy="9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C45353-D84B-4D25-BF35-7AB716B7F982}" type="datetime1">
              <a:rPr lang="ru-RU"/>
              <a:pPr>
                <a:defRPr/>
              </a:pPr>
              <a:t>03.03.2020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6D88BB-69B4-4801-8FBC-8C41728FE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4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204"/>
            <a:ext cx="7408862" cy="25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15" r:id="rId2"/>
    <p:sldLayoutId id="2147484121" r:id="rId3"/>
    <p:sldLayoutId id="2147484116" r:id="rId4"/>
    <p:sldLayoutId id="2147484117" r:id="rId5"/>
    <p:sldLayoutId id="2147484118" r:id="rId6"/>
    <p:sldLayoutId id="2147484122" r:id="rId7"/>
    <p:sldLayoutId id="2147484123" r:id="rId8"/>
    <p:sldLayoutId id="2147484124" r:id="rId9"/>
    <p:sldLayoutId id="2147484119" r:id="rId10"/>
    <p:sldLayoutId id="2147484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05" y="0"/>
            <a:ext cx="9042795" cy="288868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   образования Ленинградской области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кампании 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Рыборецкая Татьяна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еннадьевна–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комитета общего 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 Ленинградской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609E7-7F5E-4F80-A3F5-979EE1BF56C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7" name="Picture 8" descr="C:\Documents and Settings\Admin\Мои документы\Герб 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" y="141480"/>
            <a:ext cx="792162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na_dmitrieva\AppData\Local\Microsoft\Windows\Temporary Internet Files\Content.Outlook\3SSN7ELM\Календарь шапка - вариан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31" y="2847722"/>
            <a:ext cx="3737198" cy="22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_dmitrieva\Desktop\лето 2018\видеоконференция\итоги\фото\россонь\Her0mla_yt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42" y="2990301"/>
            <a:ext cx="2465784" cy="19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_dmitrieva\Desktop\лето 2018\видеоконференция\итоги\фото\россонь\IMG_8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8" y="3003798"/>
            <a:ext cx="2592288" cy="19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6"/>
            <a:ext cx="9144000" cy="480572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Задача: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 финансирования  мероприятий летнего отдыха не ниже уровня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Ленинградской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 марта 2018 года № 101 «О порядке и условиях предоставления на территории Ленинградской области полной (частичной)  компенсации стоимости путевок работающим гражданам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путевки в 2020 году - 23 625 рублей   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азмер частичной компенсации работающим родителям:  70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от расчетной стоимости  путевки 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16 537,5 руб.)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Опекуну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(попечителю), приемному родителю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компенсация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100 процентов от расчетной стоимости путевки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1DDC-F71B-477D-B4CD-581565E3B23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flipH="1" flipV="1">
            <a:off x="-1404664" y="5308052"/>
            <a:ext cx="648072" cy="21602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-3204864" y="3435846"/>
            <a:ext cx="2736304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56576" y="4515966"/>
            <a:ext cx="136815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1DDC-F71B-477D-B4CD-581565E3B23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5486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 закон от 16 октября 2019 года 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336-ФЗ «О внесении изменений в отдельные законодательные акты Российской Федерации в части совершенствования государственного регулирования организации отдыха и оздоровления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 закон от 16 октября 2019 года № 338-ФЗ «О внесении изменений в Кодекс Российской Федерации об административных правонарушениях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Федеральный  закон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 2019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514-ФЗ «О внесении изменений в Федеральный закон «Об основных гарантиях прав ребенка в Российской Федерации» в части создания дополнительных гарантий безопасности в сфере организации отдыха и оздоровления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2770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3603"/>
            <a:ext cx="8928992" cy="4694411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	Сохранение и развитие сети учреждений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отдыха детей.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	Увеличение охвата детей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организованными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формами отдыха.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3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	Обеспечение комплексной безопасности детей в период летней оздоровительной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кампании.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4. Обеспечение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организаций отдыха и оздоровления  квалифицированными педагогическими и медицинскими   кадрами.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5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	Обеспечение  финансирования  мероприятий летнего отдыха не ниже уровня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609E7-7F5E-4F80-A3F5-979EE1BF56C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29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>
          <a:xfrm>
            <a:off x="142845" y="87475"/>
            <a:ext cx="8750331" cy="900099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сети учреждений отдыха и оздоровления</a:t>
            </a:r>
            <a:endParaRPr lang="ru-RU" alt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Текст 6"/>
          <p:cNvSpPr>
            <a:spLocks noGrp="1"/>
          </p:cNvSpPr>
          <p:nvPr>
            <p:ph type="body" sz="half" idx="2"/>
          </p:nvPr>
        </p:nvSpPr>
        <p:spPr>
          <a:xfrm>
            <a:off x="-900608" y="5272049"/>
            <a:ext cx="900609" cy="32403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2000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8CC52-CD8E-44AD-A5B4-0798A901C26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7241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Правительства Ленинградской области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14 ноября 2013 года №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398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 утверждении Государственной программы Ленинградской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Современное образование Ленинградской области»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подпрограмма «Развитие системы отдыха, оздоровления, занятости детей, подростков и молодежи»</a:t>
            </a:r>
            <a:endParaRPr lang="ru-RU" sz="2400" dirty="0"/>
          </a:p>
        </p:txBody>
      </p:sp>
      <p:pic>
        <p:nvPicPr>
          <p:cNvPr id="7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241" y="3291830"/>
            <a:ext cx="3024336" cy="1577123"/>
          </a:xfrm>
          <a:prstGeom prst="rect">
            <a:avLst/>
          </a:prstGeom>
          <a:noFill/>
        </p:spPr>
      </p:pic>
      <p:pic>
        <p:nvPicPr>
          <p:cNvPr id="8" name="Содержимое 6" descr="орион 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63838"/>
            <a:ext cx="2760187" cy="157712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332640" y="4371950"/>
            <a:ext cx="720080" cy="4249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3" descr="C:\Users\na_dmitrieva\Desktop\лето 2018\видеоконференция\итоги\фото\фото\восток\HDHKgUpA6J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3838"/>
            <a:ext cx="2619697" cy="15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74BA8-4E43-4977-B22E-2B48683F012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512" y="3847"/>
            <a:ext cx="885698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 задача: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Увеличение охвата детей организованными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формами отдыха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год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93 502  человек </a:t>
            </a:r>
          </a:p>
          <a:p>
            <a:pPr lvl="0" indent="457200" algn="ctr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2020 год -  не менее 94 000  человек </a:t>
            </a:r>
          </a:p>
        </p:txBody>
      </p:sp>
      <p:pic>
        <p:nvPicPr>
          <p:cNvPr id="4098" name="Picture 2" descr="C:\Users\na_dmitrieva\Desktop\лето 2018\видеоконференция\итоги\фото\россонь\IMG_0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7774"/>
            <a:ext cx="2777505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_DMI~1\AppData\Local\Temp\Rar$DI35.209\ДОЛ Орле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419622"/>
            <a:ext cx="2286397" cy="18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_dmitrieva\Desktop\лето 2018\видеоконференция\итоги\фото\россонь\IMG_8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3306450"/>
            <a:ext cx="2286397" cy="18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_dmitrieva\Desktop\лето 2018\видеоконференция\итоги\фото\россонь\KDUcaIO_Z5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68016"/>
            <a:ext cx="1944216" cy="16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na_dmitrieva\Desktop\лето 2018\видеоконференция\итоги\фото\фото\орион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74" y="3147814"/>
            <a:ext cx="3673334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74BA8-4E43-4977-B22E-2B48683F012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170" name="Picture 2" descr="https://rosson.ru/_nw/4/83472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5142"/>
            <a:ext cx="2808312" cy="19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rosson.ru/_nw/4/94573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6797"/>
            <a:ext cx="2736304" cy="19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3478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Год памяти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 и Год победителей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s://structure.mil.ru/images/upload/2019/1%20%288%29%286%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5143"/>
            <a:ext cx="3240360" cy="22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ro-volhov.ru/Pictures/newslent/big/15664792325f9c52a43c50968db9fb5f4564b2a9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43758"/>
            <a:ext cx="3563888" cy="23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a_dmitrieva\Desktop\ЛЕТО 2019\видеоконференция\итоги 1 смены\районы\фото\Дорога к славе (20.06 (8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" y="2499742"/>
            <a:ext cx="3090811" cy="25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_dmitrieva\Desktop\ЛЕТО 2019\видеоконференция\итоги лета\фото\приозерск\Акция День памяти и скорби (21.06 (5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12" y="3052405"/>
            <a:ext cx="2438400" cy="19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5625724"/>
            <a:ext cx="3352800" cy="32147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12968" cy="576064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1DDC-F71B-477D-B4CD-581565E3B23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-275183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3задача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Обеспечение безопасности детей в период летней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оздоровительной кампании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2020 года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маршрутно-квалификационная комиссия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азработан реестр туристических маршрутов;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усовершенствован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Алгоритм действий при выявлении неорганизованных заездов групп детей с целью отдыха на территорию Ленинградской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азработан план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Межведомственной координационной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комиссии;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открыта горячая линия по вопросам отдыха и оздоровления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8-800-500-70-90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flipH="1" flipV="1">
            <a:off x="-1620688" y="4785995"/>
            <a:ext cx="936104" cy="594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-2412776" y="843558"/>
            <a:ext cx="1944216" cy="3240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H="1" flipV="1">
            <a:off x="10332640" y="5143500"/>
            <a:ext cx="432048" cy="6146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1DDC-F71B-477D-B4CD-581565E3B23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481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организаций отдыха и оздоровления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://detskiy-otdyh-lenobl.ru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na_dmitrieva\Desktop\лето 2018\видеоконференция\Безымянный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8928992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3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flipH="1" flipV="1">
            <a:off x="-1692696" y="5452070"/>
            <a:ext cx="504056" cy="36004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-1260648" y="3435846"/>
            <a:ext cx="792088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9036496" y="5668095"/>
            <a:ext cx="720080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1DDC-F71B-477D-B4CD-581565E3B23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548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водных  объектах</a:t>
            </a:r>
          </a:p>
        </p:txBody>
      </p:sp>
      <p:pic>
        <p:nvPicPr>
          <p:cNvPr id="7174" name="Picture 6" descr="C:\Users\na_dmitrieva\Desktop\лето 2018\МЧС\в лагекря о пляжах\ГИМС\фото\vpOrsuecpW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87773"/>
            <a:ext cx="2832249" cy="23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apf.mail.ru/cgi-bin/readmsg/P_20190716_115449_1_p.jpg?id=15687069730394632794%3B0%3B4&amp;x-email=dna.6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apf.mail.ru/cgi-bin/readmsg/P_20190716_115449_1_p.jpg?id=15687069730394632794%3B0%3B4&amp;x-email=dna.63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na_dmitrieva\Desktop\ЛЕТО 2019\мчс\ГИМС\сайт\P_20190716_124906_1_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52" y="655986"/>
            <a:ext cx="4575804" cy="20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a_dmitrieva\Desktop\ЛЕТО 2019\мчс\ГИМС\сайт\P_20190716_130025_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55986"/>
            <a:ext cx="4452429" cy="20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a_dmitrieva\Desktop\ЛЕТО 2019\мчс\ГИМС\сайт\P_20190716_125707_1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25" y="2787774"/>
            <a:ext cx="300386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a_dmitrieva\Desktop\ЛЕТО 2019\мчс\ГИМС\сайт\P_20190716_115449_1_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1268"/>
            <a:ext cx="2808312" cy="20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49622" y="843559"/>
            <a:ext cx="8786874" cy="1800200"/>
          </a:xfrm>
        </p:spPr>
        <p:txBody>
          <a:bodyPr>
            <a:normAutofit fontScale="2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Конкурсы 2020 года: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Лучший оздоровительный летний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лагерь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Лучшая воспитательная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Конкурс вожатых</a:t>
            </a:r>
          </a:p>
          <a:p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480"/>
            <a:ext cx="8749636" cy="97210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 Задача: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учреждений отдыха и оздоровления квалифицированными педагогическими и медицинскими   кадрами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 flipV="1">
            <a:off x="8643966" y="5625725"/>
            <a:ext cx="214314" cy="342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1DDC-F71B-477D-B4CD-581565E3B23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195" name="Picture 3" descr="C:\Users\na_dmitrieva\Desktop\лето 2018\школа вожатых\IMG_1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" y="2427735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_dmitrieva\Desktop\ЛЕТО 2019\видеоконференция\итоги лета\фото\вожатый года\IMG_704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9013" y="-12325350"/>
            <a:ext cx="4536186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_dmitrieva\Downloads\IMG_67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7814"/>
            <a:ext cx="3600400" cy="20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_dmitrieva\Downloads\IMG_20191125_125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7813"/>
            <a:ext cx="2410197" cy="20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_dmitrieva\Downloads\IST_857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9541"/>
            <a:ext cx="316835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5853</TotalTime>
  <Words>185</Words>
  <Application>Microsoft Office PowerPoint</Application>
  <PresentationFormat>Экран (16:9)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     Комитет общего и профессионального    образования Ленинградской области    О подготовке к летней оздоровительной кампании 2020 года  Рыборецкая Татьяна Геннадьевна– заместитель председателя комитета общего и  профессионального образования Ленинградской области  </vt:lpstr>
      <vt:lpstr>    Задачи на 2020 год      1. Сохранение и развитие сети учреждений отдыха детей.      2. Увеличение охвата детей организованными формами отдыха.       3. Обеспечение комплексной безопасности детей в период летней оздоровительной кампании.       4. Обеспечение организаций отдыха и оздоровления  квалифицированными педагогическими и медицинскими   кадрами.        5. Обеспечение  финансирования  мероприятий летнего отдыха не ниже уровня 2019 года. </vt:lpstr>
      <vt:lpstr>    1 задача: Сохранение и развитие сети учреждений отдыха и оздоровления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         4 Задача: Обеспечение учреждений отдыха и оздоровления квалифицированными педагогическими и медицинскими   кадрами</vt:lpstr>
      <vt:lpstr>                      5 Задача:   Обеспечение  финансирования  мероприятий летнего отдыха не ниже уровня 2019 года      Постановление Правительства Ленинградской области от 23 марта 2018 года № 101 «О порядке и условиях предоставления на территории Ленинградской области полной (частичной)  компенсации стоимости путевок работающим гражданам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детей»     Расчетная стоимость путевки в 2020 году - 23 625 рублей                    Размер частичной компенсации работающим родителям:  70% от расчетной стоимости  путевки (16 537,5 руб.)        Опекуну (попечителю), приемному родителю - компенсация в размере 100 процентов от расчетной стоимости путевки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модернизация системы профессионального образования Тверской области</dc:title>
  <dc:creator>User</dc:creator>
  <cp:lastModifiedBy>Надежда Алексеевна Дмитриева</cp:lastModifiedBy>
  <cp:revision>518</cp:revision>
  <cp:lastPrinted>2019-04-29T14:38:00Z</cp:lastPrinted>
  <dcterms:modified xsi:type="dcterms:W3CDTF">2020-03-03T11:51:56Z</dcterms:modified>
</cp:coreProperties>
</file>